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dn-nus-1.pinme.ru/tumb/600/photo/4f/a6/4fa64cb49fbd387302844da6d37b3f87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86688" y="2749550"/>
            <a:ext cx="1357312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9" descr="16345274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20882980">
            <a:off x="231775" y="3627438"/>
            <a:ext cx="1993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2B65E-C293-4BCB-9F55-F8733E30F0E8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1B67D-ED57-4DA7-985F-9E5EAEC12D5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80D2EC-18F8-41F7-9538-CFD1E760B61B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ED4754C-403D-4E2E-AD65-B59B2DE884A7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1031" name="Рисунок 12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357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Рисунок 13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0"/>
            <a:ext cx="2357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Рисунок 14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15" descr="0_d1b6f_a395481c_S.png"/>
          <p:cNvPicPr>
            <a:picLocks noChangeAspect="1"/>
          </p:cNvPicPr>
          <p:nvPr userDrawn="1"/>
        </p:nvPicPr>
        <p:blipFill>
          <a:blip r:embed="rId4"/>
          <a:srcRect r="6061"/>
          <a:stretch>
            <a:fillRect/>
          </a:stretch>
        </p:blipFill>
        <p:spPr bwMode="auto">
          <a:xfrm>
            <a:off x="6929438" y="0"/>
            <a:ext cx="221456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Рисунок 16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2357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17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143125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Рисунок 18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Рисунок 19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786563" y="4429125"/>
            <a:ext cx="23574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Рисунок 20" descr="0_b3c88_d4597f99_S.png"/>
          <p:cNvPicPr>
            <a:picLocks noChangeAspect="1"/>
          </p:cNvPicPr>
          <p:nvPr userDrawn="1"/>
        </p:nvPicPr>
        <p:blipFill>
          <a:blip r:embed="rId6"/>
          <a:srcRect t="39999"/>
          <a:stretch>
            <a:fillRect/>
          </a:stretch>
        </p:blipFill>
        <p:spPr bwMode="auto">
          <a:xfrm>
            <a:off x="8420100" y="0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Рисунок 21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8572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Рисунок 22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228600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Рисунок 23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37147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Рисунок 24" descr="0_b3c88_d4597f99_S.png"/>
          <p:cNvPicPr>
            <a:picLocks noChangeAspect="1"/>
          </p:cNvPicPr>
          <p:nvPr userDrawn="1"/>
        </p:nvPicPr>
        <p:blipFill>
          <a:blip r:embed="rId7"/>
          <a:srcRect b="39999"/>
          <a:stretch>
            <a:fillRect/>
          </a:stretch>
        </p:blipFill>
        <p:spPr bwMode="auto">
          <a:xfrm>
            <a:off x="0" y="4286250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Рисунок 25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285750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Рисунок 26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14287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Рисунок 27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3563938" y="923925"/>
            <a:ext cx="4824412" cy="525463"/>
          </a:xfrm>
        </p:spPr>
        <p:txBody>
          <a:bodyPr/>
          <a:lstStyle/>
          <a:p>
            <a:pPr eaLnBrk="1" hangingPunct="1"/>
            <a:r>
              <a:rPr lang="ru-RU" altLang="ru-RU" sz="5400" b="1" smtClean="0">
                <a:solidFill>
                  <a:srgbClr val="FF0000"/>
                </a:solidFill>
                <a:latin typeface="Monotype Corsiva" pitchFamily="66" charset="0"/>
              </a:rPr>
              <a:t>Диплом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995738" y="2457450"/>
            <a:ext cx="396081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/>
              <a:t>НАГРАЖДАЕТСЯ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5297488" y="4473575"/>
            <a:ext cx="688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000" b="1">
                <a:solidFill>
                  <a:srgbClr val="C00000"/>
                </a:solidFill>
                <a:latin typeface="Monotype Corsiva" pitchFamily="66" charset="0"/>
              </a:rPr>
              <a:t>2018 </a:t>
            </a:r>
          </a:p>
        </p:txBody>
      </p:sp>
      <p:sp>
        <p:nvSpPr>
          <p:cNvPr id="11269" name="TextBox 1"/>
          <p:cNvSpPr txBox="1">
            <a:spLocks noChangeArrowheads="1"/>
          </p:cNvSpPr>
          <p:nvPr/>
        </p:nvSpPr>
        <p:spPr bwMode="auto">
          <a:xfrm>
            <a:off x="3348038" y="484188"/>
            <a:ext cx="55451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100" b="1"/>
              <a:t>УПРАВЛЕНИЕ ОБРАЗОВАНИЯ АДМИНИСТРАЦИИ ГОРОДА ШАХТЕРСКА</a:t>
            </a:r>
          </a:p>
          <a:p>
            <a:pPr algn="ctr"/>
            <a:r>
              <a:rPr lang="ru-RU" altLang="ru-RU" sz="1100" b="1"/>
              <a:t>МЕТОДИЧЕСКИЙ КАБИНЕТ</a:t>
            </a:r>
          </a:p>
        </p:txBody>
      </p:sp>
      <p:sp>
        <p:nvSpPr>
          <p:cNvPr id="11270" name="TextBox 2"/>
          <p:cNvSpPr txBox="1">
            <a:spLocks noChangeArrowheads="1"/>
          </p:cNvSpPr>
          <p:nvPr/>
        </p:nvSpPr>
        <p:spPr bwMode="auto">
          <a:xfrm>
            <a:off x="3203575" y="1379538"/>
            <a:ext cx="54721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победителя (</a:t>
            </a:r>
            <a:r>
              <a:rPr lang="en-US" altLang="ru-RU" sz="1600"/>
              <a:t>I </a:t>
            </a:r>
            <a:r>
              <a:rPr lang="ru-RU" altLang="ru-RU" sz="1600"/>
              <a:t>место)</a:t>
            </a:r>
          </a:p>
          <a:p>
            <a:pPr algn="ctr"/>
            <a:r>
              <a:rPr lang="ru-RU" altLang="ru-RU" sz="1600"/>
              <a:t> муниципального этапа </a:t>
            </a:r>
          </a:p>
          <a:p>
            <a:pPr algn="ctr"/>
            <a:r>
              <a:rPr lang="ru-RU" altLang="ru-RU" sz="1600"/>
              <a:t>Республиканского конкурса творческих работ </a:t>
            </a:r>
          </a:p>
          <a:p>
            <a:pPr algn="ctr"/>
            <a:r>
              <a:rPr lang="ru-RU" altLang="ru-RU" sz="1600"/>
              <a:t>«Новогодняя игрушка»</a:t>
            </a:r>
          </a:p>
        </p:txBody>
      </p:sp>
      <p:sp>
        <p:nvSpPr>
          <p:cNvPr id="11271" name="TextBox 3"/>
          <p:cNvSpPr txBox="1">
            <a:spLocks noChangeArrowheads="1"/>
          </p:cNvSpPr>
          <p:nvPr/>
        </p:nvSpPr>
        <p:spPr bwMode="auto">
          <a:xfrm>
            <a:off x="2987675" y="2754313"/>
            <a:ext cx="5688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 dirty="0"/>
              <a:t>Касьянов Николай, </a:t>
            </a:r>
          </a:p>
        </p:txBody>
      </p:sp>
      <p:sp>
        <p:nvSpPr>
          <p:cNvPr id="11272" name="TextBox 4"/>
          <p:cNvSpPr txBox="1">
            <a:spLocks noChangeArrowheads="1"/>
          </p:cNvSpPr>
          <p:nvPr/>
        </p:nvSpPr>
        <p:spPr bwMode="auto">
          <a:xfrm>
            <a:off x="3059113" y="3459163"/>
            <a:ext cx="51133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воспитанник МДОУ «Шахтёрский ясли-сад №9»</a:t>
            </a:r>
          </a:p>
        </p:txBody>
      </p:sp>
      <p:sp>
        <p:nvSpPr>
          <p:cNvPr id="11273" name="TextBox 5"/>
          <p:cNvSpPr txBox="1">
            <a:spLocks noChangeArrowheads="1"/>
          </p:cNvSpPr>
          <p:nvPr/>
        </p:nvSpPr>
        <p:spPr bwMode="auto">
          <a:xfrm>
            <a:off x="2916238" y="4011613"/>
            <a:ext cx="504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Начальник</a:t>
            </a:r>
          </a:p>
          <a:p>
            <a:r>
              <a:rPr lang="ru-RU" altLang="ru-RU" sz="1200" b="1"/>
              <a:t>управления образования                                        А.Н.Федоренко</a:t>
            </a:r>
          </a:p>
        </p:txBody>
      </p:sp>
      <p:sp>
        <p:nvSpPr>
          <p:cNvPr id="11274" name="TextBox 7"/>
          <p:cNvSpPr txBox="1">
            <a:spLocks noChangeArrowheads="1"/>
          </p:cNvSpPr>
          <p:nvPr/>
        </p:nvSpPr>
        <p:spPr bwMode="auto">
          <a:xfrm>
            <a:off x="1800225" y="4476750"/>
            <a:ext cx="28082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Протокол от 28.11.2018 г.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46</Words>
  <Application>Microsoft Office PowerPoint</Application>
  <PresentationFormat>Экран (16:9)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Диплом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Дипломы победителей</dc:title>
  <dc:creator>Lenovo</dc:creator>
  <dc:description>Диплом</dc:description>
  <cp:lastModifiedBy>Илюня</cp:lastModifiedBy>
  <cp:revision>19</cp:revision>
  <dcterms:created xsi:type="dcterms:W3CDTF">2017-12-10T12:01:02Z</dcterms:created>
  <dcterms:modified xsi:type="dcterms:W3CDTF">2018-12-11T07:52:58Z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Дипломы победителей</vt:lpwstr>
  </property>
  <property fmtid="{D5CDD505-2E9C-101B-9397-08002B2CF9AE}" pid="3" name="SlideDescription">
    <vt:lpwstr>Диплом</vt:lpwstr>
  </property>
</Properties>
</file>