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cdn-nus-1.pinme.ru/tumb/600/photo/4f/a6/4fa64cb49fbd387302844da6d37b3f87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786688" y="2749550"/>
            <a:ext cx="1357312" cy="239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29" descr="16345274.gif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 rot="20882980">
            <a:off x="231775" y="3627438"/>
            <a:ext cx="19939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2B65E-C293-4BCB-9F55-F8733E30F0E8}" type="datetimeFigureOut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A1B67D-ED57-4DA7-985F-9E5EAEC12D5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080D2EC-18F8-41F7-9538-CFD1E760B61B}" type="datetimeFigureOut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5ED4754C-403D-4E2E-AD65-B59B2DE884A7}" type="slidenum">
              <a:rPr lang="ru-RU" altLang="ru-RU"/>
              <a:pPr/>
              <a:t>‹#›</a:t>
            </a:fld>
            <a:endParaRPr lang="ru-RU" altLang="ru-RU"/>
          </a:p>
        </p:txBody>
      </p:sp>
      <p:pic>
        <p:nvPicPr>
          <p:cNvPr id="1031" name="Рисунок 12" descr="0_d1b6f_a395481c_S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357438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Рисунок 13" descr="0_d1b6f_a395481c_S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286000" y="0"/>
            <a:ext cx="2357438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Рисунок 14" descr="0_d1b6f_a395481c_S.png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0" y="4357688"/>
            <a:ext cx="2357438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Рисунок 15" descr="0_d1b6f_a395481c_S.png"/>
          <p:cNvPicPr>
            <a:picLocks noChangeAspect="1"/>
          </p:cNvPicPr>
          <p:nvPr userDrawn="1"/>
        </p:nvPicPr>
        <p:blipFill>
          <a:blip r:embed="rId4"/>
          <a:srcRect r="6061"/>
          <a:stretch>
            <a:fillRect/>
          </a:stretch>
        </p:blipFill>
        <p:spPr bwMode="auto">
          <a:xfrm>
            <a:off x="6929438" y="0"/>
            <a:ext cx="2214562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Рисунок 16" descr="0_d1b6f_a395481c_S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0"/>
            <a:ext cx="2357438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Рисунок 17" descr="0_d1b6f_a395481c_S.png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2143125" y="4357688"/>
            <a:ext cx="2357438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Рисунок 18" descr="0_d1b6f_a395481c_S.png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4429125" y="4357688"/>
            <a:ext cx="2357438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Рисунок 19" descr="0_d1b6f_a395481c_S.png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6786563" y="4429125"/>
            <a:ext cx="2357437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Рисунок 20" descr="0_b3c88_d4597f99_S.png"/>
          <p:cNvPicPr>
            <a:picLocks noChangeAspect="1"/>
          </p:cNvPicPr>
          <p:nvPr userDrawn="1"/>
        </p:nvPicPr>
        <p:blipFill>
          <a:blip r:embed="rId6"/>
          <a:srcRect t="39999"/>
          <a:stretch>
            <a:fillRect/>
          </a:stretch>
        </p:blipFill>
        <p:spPr bwMode="auto">
          <a:xfrm>
            <a:off x="8420100" y="0"/>
            <a:ext cx="7239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0" name="Рисунок 21" descr="0_b3c88_d4597f99_S.png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420100" y="857250"/>
            <a:ext cx="7239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1" name="Рисунок 22" descr="0_b3c88_d4597f99_S.png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420100" y="2286000"/>
            <a:ext cx="7239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2" name="Рисунок 23" descr="0_b3c88_d4597f99_S.png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420100" y="3714750"/>
            <a:ext cx="7239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3" name="Рисунок 24" descr="0_b3c88_d4597f99_S.png"/>
          <p:cNvPicPr>
            <a:picLocks noChangeAspect="1"/>
          </p:cNvPicPr>
          <p:nvPr userDrawn="1"/>
        </p:nvPicPr>
        <p:blipFill>
          <a:blip r:embed="rId7"/>
          <a:srcRect b="39999"/>
          <a:stretch>
            <a:fillRect/>
          </a:stretch>
        </p:blipFill>
        <p:spPr bwMode="auto">
          <a:xfrm>
            <a:off x="0" y="4286250"/>
            <a:ext cx="7239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4" name="Рисунок 25" descr="0_b3c88_d4597f99_S.png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0" y="2857500"/>
            <a:ext cx="7239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5" name="Рисунок 26" descr="0_b3c88_d4597f99_S.png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0" y="1428750"/>
            <a:ext cx="7239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6" name="Рисунок 27" descr="0_b3c88_d4597f99_S.png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7239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ctrTitle"/>
          </p:nvPr>
        </p:nvSpPr>
        <p:spPr>
          <a:xfrm>
            <a:off x="3563938" y="923925"/>
            <a:ext cx="4824412" cy="525463"/>
          </a:xfrm>
        </p:spPr>
        <p:txBody>
          <a:bodyPr/>
          <a:lstStyle/>
          <a:p>
            <a:pPr eaLnBrk="1" hangingPunct="1"/>
            <a:r>
              <a:rPr lang="ru-RU" altLang="ru-RU" sz="5400" b="1" smtClean="0">
                <a:solidFill>
                  <a:srgbClr val="FF0000"/>
                </a:solidFill>
                <a:latin typeface="Monotype Corsiva" pitchFamily="66" charset="0"/>
              </a:rPr>
              <a:t>Диплом</a:t>
            </a:r>
          </a:p>
        </p:txBody>
      </p:sp>
      <p:sp>
        <p:nvSpPr>
          <p:cNvPr id="37891" name="TextBox 3"/>
          <p:cNvSpPr txBox="1">
            <a:spLocks noChangeArrowheads="1"/>
          </p:cNvSpPr>
          <p:nvPr/>
        </p:nvSpPr>
        <p:spPr bwMode="auto">
          <a:xfrm>
            <a:off x="3995738" y="2457450"/>
            <a:ext cx="3960812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400"/>
              <a:t>НАГРАЖДАЕТСЯ</a:t>
            </a:r>
          </a:p>
        </p:txBody>
      </p:sp>
      <p:sp>
        <p:nvSpPr>
          <p:cNvPr id="37892" name="TextBox 4"/>
          <p:cNvSpPr txBox="1">
            <a:spLocks noChangeArrowheads="1"/>
          </p:cNvSpPr>
          <p:nvPr/>
        </p:nvSpPr>
        <p:spPr bwMode="auto">
          <a:xfrm>
            <a:off x="5297488" y="4473575"/>
            <a:ext cx="6889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000" b="1">
                <a:solidFill>
                  <a:srgbClr val="C00000"/>
                </a:solidFill>
                <a:latin typeface="Monotype Corsiva" pitchFamily="66" charset="0"/>
              </a:rPr>
              <a:t>2018 </a:t>
            </a:r>
          </a:p>
        </p:txBody>
      </p:sp>
      <p:sp>
        <p:nvSpPr>
          <p:cNvPr id="37893" name="TextBox 1"/>
          <p:cNvSpPr txBox="1">
            <a:spLocks noChangeArrowheads="1"/>
          </p:cNvSpPr>
          <p:nvPr/>
        </p:nvSpPr>
        <p:spPr bwMode="auto">
          <a:xfrm>
            <a:off x="3348038" y="484188"/>
            <a:ext cx="5545137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100" b="1"/>
              <a:t>УПРАВЛЕНИЕ ОБРАЗОВАНИЯ АДМИНИСТРАЦИИ ГОРОДА ШАХТЕРСКА</a:t>
            </a:r>
          </a:p>
          <a:p>
            <a:pPr algn="ctr"/>
            <a:r>
              <a:rPr lang="ru-RU" altLang="ru-RU" sz="1100" b="1"/>
              <a:t>МЕТОДИЧЕСКИЙ КАБИНЕТ</a:t>
            </a:r>
          </a:p>
        </p:txBody>
      </p:sp>
      <p:sp>
        <p:nvSpPr>
          <p:cNvPr id="37894" name="TextBox 2"/>
          <p:cNvSpPr txBox="1">
            <a:spLocks noChangeArrowheads="1"/>
          </p:cNvSpPr>
          <p:nvPr/>
        </p:nvSpPr>
        <p:spPr bwMode="auto">
          <a:xfrm>
            <a:off x="3203575" y="1379538"/>
            <a:ext cx="5472113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600"/>
              <a:t>победителя (</a:t>
            </a:r>
            <a:r>
              <a:rPr lang="en-US" altLang="ru-RU" sz="1600"/>
              <a:t>III </a:t>
            </a:r>
            <a:r>
              <a:rPr lang="ru-RU" altLang="ru-RU" sz="1600"/>
              <a:t>место)</a:t>
            </a:r>
          </a:p>
          <a:p>
            <a:pPr algn="ctr"/>
            <a:r>
              <a:rPr lang="ru-RU" altLang="ru-RU" sz="1600"/>
              <a:t> муниципального этапа </a:t>
            </a:r>
          </a:p>
          <a:p>
            <a:pPr algn="ctr"/>
            <a:r>
              <a:rPr lang="ru-RU" altLang="ru-RU" sz="1600"/>
              <a:t>Республиканского конкурса творческих работ </a:t>
            </a:r>
          </a:p>
          <a:p>
            <a:pPr algn="ctr"/>
            <a:r>
              <a:rPr lang="ru-RU" altLang="ru-RU" sz="1600"/>
              <a:t>«Новогодняя игрушка»</a:t>
            </a:r>
          </a:p>
        </p:txBody>
      </p:sp>
      <p:sp>
        <p:nvSpPr>
          <p:cNvPr id="37895" name="TextBox 3"/>
          <p:cNvSpPr txBox="1">
            <a:spLocks noChangeArrowheads="1"/>
          </p:cNvSpPr>
          <p:nvPr/>
        </p:nvSpPr>
        <p:spPr bwMode="auto">
          <a:xfrm>
            <a:off x="2700338" y="2763838"/>
            <a:ext cx="59039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600" b="1"/>
              <a:t>Трунов Давид, </a:t>
            </a:r>
          </a:p>
        </p:txBody>
      </p:sp>
      <p:sp>
        <p:nvSpPr>
          <p:cNvPr id="37896" name="TextBox 4"/>
          <p:cNvSpPr txBox="1">
            <a:spLocks noChangeArrowheads="1"/>
          </p:cNvSpPr>
          <p:nvPr/>
        </p:nvSpPr>
        <p:spPr bwMode="auto">
          <a:xfrm>
            <a:off x="3059113" y="3459163"/>
            <a:ext cx="51133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600"/>
              <a:t>воспитанник МДОУ «Шахтёрский ясли-сад №9»</a:t>
            </a:r>
          </a:p>
        </p:txBody>
      </p:sp>
      <p:sp>
        <p:nvSpPr>
          <p:cNvPr id="37897" name="TextBox 5"/>
          <p:cNvSpPr txBox="1">
            <a:spLocks noChangeArrowheads="1"/>
          </p:cNvSpPr>
          <p:nvPr/>
        </p:nvSpPr>
        <p:spPr bwMode="auto">
          <a:xfrm>
            <a:off x="2916238" y="4011613"/>
            <a:ext cx="50403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200" b="1"/>
              <a:t>Начальник</a:t>
            </a:r>
          </a:p>
          <a:p>
            <a:r>
              <a:rPr lang="ru-RU" altLang="ru-RU" sz="1200" b="1"/>
              <a:t>управления образования                                        А.Н.Федоренко</a:t>
            </a:r>
          </a:p>
        </p:txBody>
      </p:sp>
      <p:sp>
        <p:nvSpPr>
          <p:cNvPr id="37898" name="TextBox 7"/>
          <p:cNvSpPr txBox="1">
            <a:spLocks noChangeArrowheads="1"/>
          </p:cNvSpPr>
          <p:nvPr/>
        </p:nvSpPr>
        <p:spPr bwMode="auto">
          <a:xfrm>
            <a:off x="1800225" y="4476750"/>
            <a:ext cx="280828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200" b="1"/>
              <a:t>Протокол от 28.11.2018 г.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46</Words>
  <Application>Microsoft Office PowerPoint</Application>
  <PresentationFormat>Экран (16:9)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Диплом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Дипломы победителей</dc:title>
  <dc:creator>Lenovo</dc:creator>
  <dc:description>Диплом</dc:description>
  <cp:lastModifiedBy>Илюня</cp:lastModifiedBy>
  <cp:revision>19</cp:revision>
  <dcterms:created xsi:type="dcterms:W3CDTF">2017-12-10T12:01:02Z</dcterms:created>
  <dcterms:modified xsi:type="dcterms:W3CDTF">2018-12-11T07:53:01Z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Дипломы победителей</vt:lpwstr>
  </property>
  <property fmtid="{D5CDD505-2E9C-101B-9397-08002B2CF9AE}" pid="3" name="SlideDescription">
    <vt:lpwstr>Диплом</vt:lpwstr>
  </property>
</Properties>
</file>